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2" r:id="rId4"/>
    <p:sldId id="263" r:id="rId5"/>
    <p:sldId id="266" r:id="rId6"/>
    <p:sldId id="267" r:id="rId7"/>
    <p:sldId id="269" r:id="rId8"/>
    <p:sldId id="265" r:id="rId9"/>
    <p:sldId id="270" r:id="rId10"/>
    <p:sldId id="272" r:id="rId11"/>
    <p:sldId id="271" r:id="rId12"/>
    <p:sldId id="273" r:id="rId13"/>
    <p:sldId id="277" r:id="rId14"/>
    <p:sldId id="27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600"/>
    <a:srgbClr val="FF2549"/>
    <a:srgbClr val="600000"/>
    <a:srgbClr val="719DFF"/>
    <a:srgbClr val="81BDFF"/>
    <a:srgbClr val="5DD5FF"/>
    <a:srgbClr val="FF9933"/>
    <a:srgbClr val="9EFF29"/>
    <a:srgbClr val="003635"/>
    <a:srgbClr val="002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/>
    <p:restoredTop sz="94674"/>
  </p:normalViewPr>
  <p:slideViewPr>
    <p:cSldViewPr snapToGrid="0">
      <p:cViewPr varScale="1">
        <p:scale>
          <a:sx n="165" d="100"/>
          <a:sy n="165" d="100"/>
        </p:scale>
        <p:origin x="344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25412" y="1976284"/>
            <a:ext cx="4918588" cy="156332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A36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2787" y="3646541"/>
            <a:ext cx="4911213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039" y="261206"/>
            <a:ext cx="793463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238865"/>
            <a:ext cx="8229600" cy="3510116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74" y="436033"/>
            <a:ext cx="631888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A3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209366"/>
            <a:ext cx="6290188" cy="3508626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74" y="153656"/>
            <a:ext cx="7947632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7116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43559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7116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43559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ispisacanesapri.webex.com/meet/contrabbass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ispisacanesapri.webex.com/meet/violin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ispisacanesapri.webex.com/meet/fisarmoni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ispisacanesapri.webex.com/meet/sassofon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ispisacanesapri.webex.com/meet/bassotu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3.png"/><Relationship Id="rId3" Type="http://schemas.openxmlformats.org/officeDocument/2006/relationships/slide" Target="slide8.xml"/><Relationship Id="rId21" Type="http://schemas.openxmlformats.org/officeDocument/2006/relationships/slide" Target="slide9.xml"/><Relationship Id="rId7" Type="http://schemas.openxmlformats.org/officeDocument/2006/relationships/slide" Target="slide10.xml"/><Relationship Id="rId12" Type="http://schemas.openxmlformats.org/officeDocument/2006/relationships/image" Target="../media/image10.png"/><Relationship Id="rId17" Type="http://schemas.openxmlformats.org/officeDocument/2006/relationships/slide" Target="slide4.xml"/><Relationship Id="rId25" Type="http://schemas.openxmlformats.org/officeDocument/2006/relationships/slide" Target="slide5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14.xml"/><Relationship Id="rId24" Type="http://schemas.openxmlformats.org/officeDocument/2006/relationships/image" Target="../media/image16.png"/><Relationship Id="rId5" Type="http://schemas.openxmlformats.org/officeDocument/2006/relationships/slide" Target="slide11.xml"/><Relationship Id="rId15" Type="http://schemas.openxmlformats.org/officeDocument/2006/relationships/slide" Target="slide3.xml"/><Relationship Id="rId23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ispisacanesapri.webex.com/meet/pianoforte1" TargetMode="External"/><Relationship Id="rId2" Type="http://schemas.openxmlformats.org/officeDocument/2006/relationships/hyperlink" Target="https://iispisacanesapri.webex.com/meet/pianoforte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ispisacanesapri.webex.com/meet/pianoforte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ispisacanesapri.webex.com/meet/flauto2" TargetMode="External"/><Relationship Id="rId2" Type="http://schemas.openxmlformats.org/officeDocument/2006/relationships/hyperlink" Target="https://iispisacanesapri.webex.com/meet/flauto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ispisacanesapri.webex.com/meet/clarinett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ispisacanesapri.webex.com/meet/canto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ispisacanesapri.webex.com/meet/chitarr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ispisacanesapri.webex.com/meet/percussioni2" TargetMode="External"/><Relationship Id="rId2" Type="http://schemas.openxmlformats.org/officeDocument/2006/relationships/hyperlink" Target="https://iispisacanesapri.webex.com/meet/percussioni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ispisacanesapri.webex.com/meet/trom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1940" y="1854120"/>
            <a:ext cx="4084137" cy="1736374"/>
          </a:xfrm>
        </p:spPr>
        <p:txBody>
          <a:bodyPr>
            <a:normAutofit/>
          </a:bodyPr>
          <a:lstStyle/>
          <a:p>
            <a:r>
              <a:rPr lang="en-US" sz="4400" dirty="0"/>
              <a:t>UN GIORNO DA MATRICOLA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5971" y="3363369"/>
            <a:ext cx="4845721" cy="722424"/>
          </a:xfrm>
        </p:spPr>
        <p:txBody>
          <a:bodyPr>
            <a:normAutofit/>
          </a:bodyPr>
          <a:lstStyle/>
          <a:p>
            <a:r>
              <a:rPr lang="en-US" sz="2000" dirty="0" err="1"/>
              <a:t>Liceo</a:t>
            </a:r>
            <a:r>
              <a:rPr lang="en-US" sz="2000" dirty="0"/>
              <a:t> Musicale “C. </a:t>
            </a:r>
            <a:r>
              <a:rPr lang="en-US" sz="2000" dirty="0" err="1"/>
              <a:t>Pisacane</a:t>
            </a:r>
            <a:r>
              <a:rPr lang="en-US" sz="2000" dirty="0"/>
              <a:t>” di </a:t>
            </a:r>
            <a:r>
              <a:rPr lang="en-US" sz="2000" dirty="0" err="1"/>
              <a:t>Sapri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CONTRABBASSO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4060723" y="442914"/>
            <a:ext cx="631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 SALVATORE BARBUSCIO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75351"/>
              </p:ext>
            </p:extLst>
          </p:nvPr>
        </p:nvGraphicFramePr>
        <p:xfrm>
          <a:off x="317599" y="1797887"/>
          <a:ext cx="8597294" cy="133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https://iispisacanesapri.webex.com/meet/contrabbasso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BARBUSCIO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15,15-16,00</a:t>
                      </a:r>
                    </a:p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16,00-16,45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01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VIOLINO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647768" y="442914"/>
            <a:ext cx="631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SSA FRANCESCA LANDI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89075"/>
              </p:ext>
            </p:extLst>
          </p:nvPr>
        </p:nvGraphicFramePr>
        <p:xfrm>
          <a:off x="273353" y="1661035"/>
          <a:ext cx="8597294" cy="133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https://iispisacanesapri.webex.com/meet/violino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LANDI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14,30-15,15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16,00-16,45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39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FISARMONICA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647768" y="442914"/>
            <a:ext cx="631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PIETRO PAOLO ANTONUCCI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50679"/>
              </p:ext>
            </p:extLst>
          </p:nvPr>
        </p:nvGraphicFramePr>
        <p:xfrm>
          <a:off x="273353" y="1661035"/>
          <a:ext cx="8597294" cy="133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https://iispisacanesapri.webex.com/meet/fisarmonica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ANTONUCCI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60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SASSOFONO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647768" y="442914"/>
            <a:ext cx="631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GIUSEPPE PETRIZZO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945650"/>
              </p:ext>
            </p:extLst>
          </p:nvPr>
        </p:nvGraphicFramePr>
        <p:xfrm>
          <a:off x="170836" y="1573162"/>
          <a:ext cx="8597294" cy="133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https://iispisacanesapri.webex.com/meet/sassofono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PETRIZZO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14,30-15,15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</a:t>
                      </a: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 16,00-16,45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85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BASSO TUBA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647768" y="442914"/>
            <a:ext cx="631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MARIANO CASTIELLO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25331"/>
              </p:ext>
            </p:extLst>
          </p:nvPr>
        </p:nvGraphicFramePr>
        <p:xfrm>
          <a:off x="317599" y="1661035"/>
          <a:ext cx="8597294" cy="133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https://iispisacanesapri.webex.com/meet/bassotuba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CASTIELLO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89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051" y="111162"/>
            <a:ext cx="7854761" cy="659437"/>
          </a:xfrm>
        </p:spPr>
        <p:txBody>
          <a:bodyPr>
            <a:no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SELEZIONA LA LEZIONE CHE TI INTERESSA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EED5A17-1FEC-1B44-9A8C-B1C83809B874}"/>
              </a:ext>
            </a:extLst>
          </p:cNvPr>
          <p:cNvSpPr txBox="1"/>
          <p:nvPr/>
        </p:nvSpPr>
        <p:spPr>
          <a:xfrm>
            <a:off x="287033" y="2112420"/>
            <a:ext cx="7824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PERCUSSIONI         VIOLINO          CONTRABBASSO        CHITARRA         FISARMONICA          PIANOFORTE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BDA6D5D1-0669-2944-AE53-09E241B23CC4}"/>
              </a:ext>
            </a:extLst>
          </p:cNvPr>
          <p:cNvSpPr txBox="1"/>
          <p:nvPr/>
        </p:nvSpPr>
        <p:spPr>
          <a:xfrm>
            <a:off x="287033" y="4178019"/>
            <a:ext cx="7125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BASSO TUBA          CANTO                FLAUTO              SASSOFONO            TROMBA.        CLARINETTO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2" name="Anteprima della diapositiva 61">
                <a:extLst>
                  <a:ext uri="{FF2B5EF4-FFF2-40B4-BE49-F238E27FC236}">
                    <a16:creationId xmlns:a16="http://schemas.microsoft.com/office/drawing/2014/main" id="{2DC029D8-FB93-7A4D-8D82-B7A0E5460AE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427743"/>
                  </p:ext>
                </p:extLst>
              </p:nvPr>
            </p:nvGraphicFramePr>
            <p:xfrm>
              <a:off x="361068" y="1126477"/>
              <a:ext cx="976775" cy="908506"/>
            </p:xfrm>
            <a:graphic>
              <a:graphicData uri="http://schemas.microsoft.com/office/powerpoint/2016/slidezoom">
                <pslz:sldZm>
                  <pslz:sldZmObj sldId="265" cId="517988113">
                    <pslz:zmPr id="{7F0BEDBA-EFA5-3440-A71A-76D3B4EF0400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76775" cy="9085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2" name="Anteprima della diapositiva 6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DC029D8-FB93-7A4D-8D82-B7A0E5460A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068" y="1126477"/>
                <a:ext cx="976775" cy="9085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6" name="Anteprima della diapositiva 65">
                <a:extLst>
                  <a:ext uri="{FF2B5EF4-FFF2-40B4-BE49-F238E27FC236}">
                    <a16:creationId xmlns:a16="http://schemas.microsoft.com/office/drawing/2014/main" id="{1B9AAFF7-4E14-DE4F-856F-2CA76572C9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107293"/>
                  </p:ext>
                </p:extLst>
              </p:nvPr>
            </p:nvGraphicFramePr>
            <p:xfrm>
              <a:off x="1702310" y="1036867"/>
              <a:ext cx="600632" cy="985943"/>
            </p:xfrm>
            <a:graphic>
              <a:graphicData uri="http://schemas.microsoft.com/office/powerpoint/2016/slidezoom">
                <pslz:sldZm>
                  <pslz:sldZmObj sldId="271" cId="1206391229">
                    <pslz:zmPr id="{09183BAB-7402-B741-8840-13948F6144F3}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0632" cy="98594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6" name="Anteprima della diapositiva 6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B9AAFF7-4E14-DE4F-856F-2CA76572C9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2310" y="1036867"/>
                <a:ext cx="600632" cy="98594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8" name="Anteprima della diapositiva 67">
                <a:extLst>
                  <a:ext uri="{FF2B5EF4-FFF2-40B4-BE49-F238E27FC236}">
                    <a16:creationId xmlns:a16="http://schemas.microsoft.com/office/drawing/2014/main" id="{76E1F1F1-2FA6-5349-B5A9-4DECA13629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7176744"/>
                  </p:ext>
                </p:extLst>
              </p:nvPr>
            </p:nvGraphicFramePr>
            <p:xfrm>
              <a:off x="2974310" y="1004225"/>
              <a:ext cx="745023" cy="1018585"/>
            </p:xfrm>
            <a:graphic>
              <a:graphicData uri="http://schemas.microsoft.com/office/powerpoint/2016/slidezoom">
                <pslz:sldZm>
                  <pslz:sldZmObj sldId="272" cId="602018655">
                    <pslz:zmPr id="{128F87CC-6330-1F48-8235-24C478E41466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45023" cy="101858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8" name="Anteprima della diapositiva 6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76E1F1F1-2FA6-5349-B5A9-4DECA13629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4310" y="1004225"/>
                <a:ext cx="745023" cy="101858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0" name="Anteprima della diapositiva 69">
                <a:extLst>
                  <a:ext uri="{FF2B5EF4-FFF2-40B4-BE49-F238E27FC236}">
                    <a16:creationId xmlns:a16="http://schemas.microsoft.com/office/drawing/2014/main" id="{53E0BD79-B1B6-D24E-9158-E914F73555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6953787"/>
                  </p:ext>
                </p:extLst>
              </p:nvPr>
            </p:nvGraphicFramePr>
            <p:xfrm>
              <a:off x="4203292" y="1135436"/>
              <a:ext cx="808369" cy="885356"/>
            </p:xfrm>
            <a:graphic>
              <a:graphicData uri="http://schemas.microsoft.com/office/powerpoint/2016/slidezoom">
                <pslz:sldZm>
                  <pslz:sldZmObj sldId="269" cId="1345298416">
                    <pslz:zmPr id="{F6B8A39D-868F-3C43-921C-9331C8141E7D}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08369" cy="88535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0" name="Anteprima della diapositiva 6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3E0BD79-B1B6-D24E-9158-E914F73555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3292" y="1135436"/>
                <a:ext cx="808369" cy="88535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2" name="Anteprima della diapositiva 71">
                <a:extLst>
                  <a:ext uri="{FF2B5EF4-FFF2-40B4-BE49-F238E27FC236}">
                    <a16:creationId xmlns:a16="http://schemas.microsoft.com/office/drawing/2014/main" id="{F281AA4F-F835-4144-9F9D-D37CF55A28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887366"/>
                  </p:ext>
                </p:extLst>
              </p:nvPr>
            </p:nvGraphicFramePr>
            <p:xfrm>
              <a:off x="498974" y="3213561"/>
              <a:ext cx="700965" cy="874848"/>
            </p:xfrm>
            <a:graphic>
              <a:graphicData uri="http://schemas.microsoft.com/office/powerpoint/2016/slidezoom">
                <pslz:sldZm>
                  <pslz:sldZmObj sldId="278" cId="3692891341">
                    <pslz:zmPr id="{D047BC75-267D-F04A-9CF5-0FBD334ADB0D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0965" cy="87484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2" name="Anteprima della diapositiva 71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F281AA4F-F835-4144-9F9D-D37CF55A28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974" y="3213561"/>
                <a:ext cx="700965" cy="87484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4" name="Anteprima della diapositiva 73">
                <a:extLst>
                  <a:ext uri="{FF2B5EF4-FFF2-40B4-BE49-F238E27FC236}">
                    <a16:creationId xmlns:a16="http://schemas.microsoft.com/office/drawing/2014/main" id="{AEA82A4F-652A-FD46-935A-4A209DDFAE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1654943"/>
                  </p:ext>
                </p:extLst>
              </p:nvPr>
            </p:nvGraphicFramePr>
            <p:xfrm>
              <a:off x="1689640" y="3134383"/>
              <a:ext cx="613302" cy="954026"/>
            </p:xfrm>
            <a:graphic>
              <a:graphicData uri="http://schemas.microsoft.com/office/powerpoint/2016/slidezoom">
                <pslz:sldZm>
                  <pslz:sldZmObj sldId="267" cId="1197393911">
                    <pslz:zmPr id="{7E54EC7C-21E9-F248-B81F-325A233D7589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13302" cy="9540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4" name="Anteprima della diapositiva 73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EA82A4F-652A-FD46-935A-4A209DDFAE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9640" y="3134383"/>
                <a:ext cx="613302" cy="9540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6" name="Anteprima della diapositiva 75">
                <a:extLst>
                  <a:ext uri="{FF2B5EF4-FFF2-40B4-BE49-F238E27FC236}">
                    <a16:creationId xmlns:a16="http://schemas.microsoft.com/office/drawing/2014/main" id="{08E0E851-48C6-DE47-BECD-76FE2CCB64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1240682"/>
                  </p:ext>
                </p:extLst>
              </p:nvPr>
            </p:nvGraphicFramePr>
            <p:xfrm>
              <a:off x="6609338" y="857634"/>
              <a:ext cx="1110632" cy="1167750"/>
            </p:xfrm>
            <a:graphic>
              <a:graphicData uri="http://schemas.microsoft.com/office/powerpoint/2016/slidezoom">
                <pslz:sldZm>
                  <pslz:sldZmObj sldId="262" cId="3468519372">
                    <pslz:zmPr id="{401D4358-1208-6B44-9A74-D0120C443B69}" imageType="cover" transitionDur="1000">
                      <p166:blipFill xmlns:p166="http://schemas.microsoft.com/office/powerpoint/2016/6/main"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10632" cy="1167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6" name="Anteprima della diapositiva 75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08E0E851-48C6-DE47-BECD-76FE2CCB64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9338" y="857634"/>
                <a:ext cx="1110632" cy="1167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8" name="Anteprima della diapositiva 77">
                <a:extLst>
                  <a:ext uri="{FF2B5EF4-FFF2-40B4-BE49-F238E27FC236}">
                    <a16:creationId xmlns:a16="http://schemas.microsoft.com/office/drawing/2014/main" id="{1701E7E1-7F92-5F4A-9D75-6F35BB4DFC4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1390403"/>
                  </p:ext>
                </p:extLst>
              </p:nvPr>
            </p:nvGraphicFramePr>
            <p:xfrm>
              <a:off x="2792643" y="3223993"/>
              <a:ext cx="814863" cy="864416"/>
            </p:xfrm>
            <a:graphic>
              <a:graphicData uri="http://schemas.microsoft.com/office/powerpoint/2016/slidezoom">
                <pslz:sldZm>
                  <pslz:sldZmObj sldId="263" cId="2261130389">
                    <pslz:zmPr id="{1C9788B2-A539-4A4E-8FB9-8A5AFC65B004}" imageType="cover" transitionDur="1000">
                      <p166:blipFill xmlns:p166="http://schemas.microsoft.com/office/powerpoint/2016/6/main"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14863" cy="8644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8" name="Anteprima della diapositiva 77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1701E7E1-7F92-5F4A-9D75-6F35BB4DFC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2643" y="3223993"/>
                <a:ext cx="814863" cy="8644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2" name="Anteprima della diapositiva 81">
                <a:extLst>
                  <a:ext uri="{FF2B5EF4-FFF2-40B4-BE49-F238E27FC236}">
                    <a16:creationId xmlns:a16="http://schemas.microsoft.com/office/drawing/2014/main" id="{781D62F7-CEAB-8946-86E4-0F02EAD415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6886641"/>
                  </p:ext>
                </p:extLst>
              </p:nvPr>
            </p:nvGraphicFramePr>
            <p:xfrm>
              <a:off x="4138678" y="2970263"/>
              <a:ext cx="674125" cy="1093863"/>
            </p:xfrm>
            <a:graphic>
              <a:graphicData uri="http://schemas.microsoft.com/office/powerpoint/2016/slidezoom">
                <pslz:sldZm>
                  <pslz:sldZmObj sldId="277" cId="3808854059">
                    <pslz:zmPr id="{CB0E4E01-E199-234C-BA4E-33958B9177F1}" imageType="cover" transitionDur="1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4125" cy="10938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2" name="Anteprima della diapositiva 81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781D62F7-CEAB-8946-86E4-0F02EAD415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8678" y="2970263"/>
                <a:ext cx="674125" cy="10938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4" name="Anteprima della diapositiva 83">
                <a:extLst>
                  <a:ext uri="{FF2B5EF4-FFF2-40B4-BE49-F238E27FC236}">
                    <a16:creationId xmlns:a16="http://schemas.microsoft.com/office/drawing/2014/main" id="{CDF80125-BF43-9143-B6BA-C713BCB401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8154998"/>
                  </p:ext>
                </p:extLst>
              </p:nvPr>
            </p:nvGraphicFramePr>
            <p:xfrm>
              <a:off x="5404041" y="3109260"/>
              <a:ext cx="617350" cy="955705"/>
            </p:xfrm>
            <a:graphic>
              <a:graphicData uri="http://schemas.microsoft.com/office/powerpoint/2016/slidezoom">
                <pslz:sldZm>
                  <pslz:sldZmObj sldId="270" cId="3947637728">
                    <pslz:zmPr id="{74FBA501-3047-D841-97F6-ADC292C22CCC}" imageType="cover" transitionDur="1000">
                      <p166:blipFill xmlns:p166="http://schemas.microsoft.com/office/powerpoint/2016/6/main"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17350" cy="95570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4" name="Anteprima della diapositiva 83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CDF80125-BF43-9143-B6BA-C713BCB401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4041" y="3109260"/>
                <a:ext cx="617350" cy="95570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0" name="Anteprima della diapositiva 89">
                <a:extLst>
                  <a:ext uri="{FF2B5EF4-FFF2-40B4-BE49-F238E27FC236}">
                    <a16:creationId xmlns:a16="http://schemas.microsoft.com/office/drawing/2014/main" id="{FB49BED9-EE6F-3147-B3F9-EB0503A1A7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7054960"/>
                  </p:ext>
                </p:extLst>
              </p:nvPr>
            </p:nvGraphicFramePr>
            <p:xfrm>
              <a:off x="5418510" y="923689"/>
              <a:ext cx="616750" cy="1097103"/>
            </p:xfrm>
            <a:graphic>
              <a:graphicData uri="http://schemas.microsoft.com/office/powerpoint/2016/slidezoom">
                <pslz:sldZm>
                  <pslz:sldZmObj sldId="273" cId="1775605754">
                    <pslz:zmPr id="{414AAAB1-EA6C-3441-BE37-A178028B5E33}" imageType="cover" transitionDur="1000">
                      <p166:blipFill xmlns:p166="http://schemas.microsoft.com/office/powerpoint/2016/6/main"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16750" cy="109710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0" name="Anteprima della diapositiva 89">
                <a:hlinkClick r:id="rId23" action="ppaction://hlinksldjump"/>
                <a:extLst>
                  <a:ext uri="{FF2B5EF4-FFF2-40B4-BE49-F238E27FC236}">
                    <a16:creationId xmlns:a16="http://schemas.microsoft.com/office/drawing/2014/main" id="{FB49BED9-EE6F-3147-B3F9-EB0503A1A7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8510" y="923689"/>
                <a:ext cx="616750" cy="109710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2" name="Anteprima della diapositiva 91">
                <a:extLst>
                  <a:ext uri="{FF2B5EF4-FFF2-40B4-BE49-F238E27FC236}">
                    <a16:creationId xmlns:a16="http://schemas.microsoft.com/office/drawing/2014/main" id="{C867BCC9-6AD4-C641-A935-C4ECBDCA674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8283719"/>
                  </p:ext>
                </p:extLst>
              </p:nvPr>
            </p:nvGraphicFramePr>
            <p:xfrm>
              <a:off x="6609338" y="2967023"/>
              <a:ext cx="455181" cy="1097103"/>
            </p:xfrm>
            <a:graphic>
              <a:graphicData uri="http://schemas.microsoft.com/office/powerpoint/2016/slidezoom">
                <pslz:sldZm>
                  <pslz:sldZmObj sldId="266" cId="1133031342">
                    <pslz:zmPr id="{407654C6-D14B-4F4B-B58E-BAE89103346B}" imageType="cover" transitionDur="1000">
                      <p166:blipFill xmlns:p166="http://schemas.microsoft.com/office/powerpoint/2016/6/main"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5181" cy="109710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2" name="Anteprima della diapositiva 91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C867BCC9-6AD4-C641-A935-C4ECBDCA67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9338" y="2967023"/>
                <a:ext cx="455181" cy="109710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Freccia destra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D96AC5F-F777-0643-BE54-73920D71BDBB}"/>
              </a:ext>
            </a:extLst>
          </p:cNvPr>
          <p:cNvSpPr/>
          <p:nvPr/>
        </p:nvSpPr>
        <p:spPr>
          <a:xfrm>
            <a:off x="7648414" y="4285866"/>
            <a:ext cx="1173934" cy="678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PIANOFORTE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795252" y="116135"/>
            <a:ext cx="631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PROF.SSA MARISA VITOLO</a:t>
            </a:r>
          </a:p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PROF.SSA CIRA LARICCIA</a:t>
            </a:r>
          </a:p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PROF.SSA OTTAVIA PICCOLO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89452"/>
              </p:ext>
            </p:extLst>
          </p:nvPr>
        </p:nvGraphicFramePr>
        <p:xfrm>
          <a:off x="273353" y="1681650"/>
          <a:ext cx="8597294" cy="266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https://iispisacanesapri.webex.com/meet/pianoforte2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VITOLO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16,00-16,45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16,00-16,45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16,00-16,45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hlinkClick r:id="rId3"/>
                        </a:rPr>
                        <a:t>https://iispisacanesapri.webex.com/meet/pianoforte1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LARICCIA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16,00-16,45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16,00-16,45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        16,00-16,45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16,00-16,45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16,00-16,45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4300665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https://iispisacanesapri.webex.com/meet/pianoforte3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PICCOLO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 </a:t>
                      </a: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16,45-17,30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16,45-17,30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157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51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FLAUTO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637936" y="261206"/>
            <a:ext cx="6312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ANTONIO MAROTTA</a:t>
            </a:r>
          </a:p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PROF.SSA PAOLA GENOVESE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566871"/>
              </p:ext>
            </p:extLst>
          </p:nvPr>
        </p:nvGraphicFramePr>
        <p:xfrm>
          <a:off x="273353" y="1649575"/>
          <a:ext cx="8597294" cy="1999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https://iispisacanesapri.webex.com/meet/flauto1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MAROTTA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16,45-17,30</a:t>
                      </a: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17,30-18,15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16,45-17,30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</a:t>
                      </a: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 16,45-17,30 </a:t>
                      </a:r>
                    </a:p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17,30-18,15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16,00-16,45</a:t>
                      </a: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16,45-17,30</a:t>
                      </a: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 17,30-18,15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https://iispisacanesapri.webex.com/meet/flauto2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GENOVESE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15-15-16,00</a:t>
                      </a:r>
                    </a:p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17,30-18,15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430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13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CLARINETTO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647768" y="442914"/>
            <a:ext cx="631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VINCENZO CUOMO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86787"/>
              </p:ext>
            </p:extLst>
          </p:nvPr>
        </p:nvGraphicFramePr>
        <p:xfrm>
          <a:off x="273353" y="1661035"/>
          <a:ext cx="8597294" cy="133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https://iispisacanesapri.webex.com/meet/clarinetto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CUOMO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14,30-15,15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03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647768" y="442914"/>
            <a:ext cx="631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SSA TERESA D’ALESSANDRO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01422"/>
              </p:ext>
            </p:extLst>
          </p:nvPr>
        </p:nvGraphicFramePr>
        <p:xfrm>
          <a:off x="273353" y="1743643"/>
          <a:ext cx="8597294" cy="133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https://iispisacanesapri.webex.com/meet/canto1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D’ALESSANDRO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16,45-17,00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16,45-17,00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15,15-16,00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39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CHITARRA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647768" y="442914"/>
            <a:ext cx="631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 ROMANO LIPPI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65194"/>
              </p:ext>
            </p:extLst>
          </p:nvPr>
        </p:nvGraphicFramePr>
        <p:xfrm>
          <a:off x="273353" y="1661035"/>
          <a:ext cx="8597294" cy="133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https://iispisacanesapri.webex.com/meet/chitarra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LIPPI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14,30-15,15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16,00-16,45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29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PERCUSSIONI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637936" y="261206"/>
            <a:ext cx="6312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SIMONE LANDI</a:t>
            </a:r>
          </a:p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VALERIO VICINANZA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47822"/>
              </p:ext>
            </p:extLst>
          </p:nvPr>
        </p:nvGraphicFramePr>
        <p:xfrm>
          <a:off x="273353" y="1572084"/>
          <a:ext cx="8597294" cy="1999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https://iispisacanesapri.webex.com/meet/percussioni1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LANDI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effectLst/>
                        </a:rPr>
                        <a:t>14,30-15,15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15,15-16,00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15,15-16,00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14,30-15,15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https://iispisacanesapri.webex.com/meet/percussioni2</a:t>
                      </a: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VICINANZA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14,30-15,15</a:t>
                      </a:r>
                    </a:p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16,00-16,45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/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430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98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TROMBA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7F8A59-D879-F849-BF4C-0B2A58BA96C0}"/>
              </a:ext>
            </a:extLst>
          </p:cNvPr>
          <p:cNvSpPr txBox="1"/>
          <p:nvPr/>
        </p:nvSpPr>
        <p:spPr>
          <a:xfrm>
            <a:off x="3647768" y="442914"/>
            <a:ext cx="631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PROF.  VINCENZO MAGLIANO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4C0E09-D25D-5C46-AC1B-807582C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24519"/>
              </p:ext>
            </p:extLst>
          </p:nvPr>
        </p:nvGraphicFramePr>
        <p:xfrm>
          <a:off x="317599" y="1596409"/>
          <a:ext cx="8597294" cy="1332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518702135"/>
                    </a:ext>
                  </a:extLst>
                </a:gridCol>
                <a:gridCol w="1037294">
                  <a:extLst>
                    <a:ext uri="{9D8B030D-6E8A-4147-A177-3AD203B41FA5}">
                      <a16:colId xmlns:a16="http://schemas.microsoft.com/office/drawing/2014/main" val="14746431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74921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03325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498236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28630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75959449"/>
                    </a:ext>
                  </a:extLst>
                </a:gridCol>
              </a:tblGrid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LINK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PROF.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LUNEDì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MARTEDì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MERCOLEDì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GIOVEDì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VENERDì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41256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r>
                        <a:rPr lang="it-IT" sz="12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https://iispisacanesapri.webex.com/meet/tromba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MAGLIANO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</a:t>
                      </a: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 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14,30-15,15</a:t>
                      </a: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 15,15-16,00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/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765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637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Macintosh PowerPoint</Application>
  <PresentationFormat>Presentazione su schermo (16:9)</PresentationFormat>
  <Paragraphs>243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UN GIORNO DA MATRICOLA</vt:lpstr>
      <vt:lpstr>SELEZIONA LA LEZIONE CHE TI INTERESSA</vt:lpstr>
      <vt:lpstr>PIANOFORTE</vt:lpstr>
      <vt:lpstr>FLAUTO</vt:lpstr>
      <vt:lpstr>CLARINETTO</vt:lpstr>
      <vt:lpstr>CANTO</vt:lpstr>
      <vt:lpstr>CHITARRA</vt:lpstr>
      <vt:lpstr>PERCUSSIONI</vt:lpstr>
      <vt:lpstr>TROMBA</vt:lpstr>
      <vt:lpstr>CONTRABBASSO</vt:lpstr>
      <vt:lpstr>VIOLINO</vt:lpstr>
      <vt:lpstr>FISARMONICA</vt:lpstr>
      <vt:lpstr>SASSOFONO</vt:lpstr>
      <vt:lpstr>BASSO TUBA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2020-12-21T21:55:30Z</dcterms:modified>
</cp:coreProperties>
</file>